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9" r:id="rId4"/>
    <p:sldId id="256" r:id="rId5"/>
    <p:sldId id="257" r:id="rId6"/>
    <p:sldId id="258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9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5ACA-767C-448B-B7F1-049FD5EB2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02196-74FE-45B7-B66D-F996FC80B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61C65-C17F-4596-83DC-78422FAB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8D5-5EF8-437D-8996-245A4CE2990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CDDAF-1D44-47BC-B9B4-BC1EF38D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2FD9B-EC88-4E7D-998C-978CDE9B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371D-B5D0-4431-A76E-078094D43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DCA7-4587-40AD-8B14-AAC63D9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30E73-1198-405F-9EF1-1864DB2ED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7A5B-F427-40C4-B049-F02C6794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8D5-5EF8-437D-8996-245A4CE2990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7865C-9623-446A-A6CF-6D149256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A82DE-015A-4615-A199-6C09E0FC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371D-B5D0-4431-A76E-078094D43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8B4487-66F4-4DEC-B0BA-8B413B17B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717F1-15CA-449B-9EDB-4473CEB82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BED0C-750F-4E4D-B9E9-8E452A1A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8D5-5EF8-437D-8996-245A4CE2990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FF1AB-D798-4CB1-9D3F-C2236515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20462-7DF3-4F90-BAC1-95CF8B96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371D-B5D0-4431-A76E-078094D43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DB5D-C5B3-44FA-BC7E-11EDF40B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3933A-BE61-4DD7-B4C1-DBCB2C45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B87E4-4AFC-4347-AC08-6C13C010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8D5-5EF8-437D-8996-245A4CE2990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4D8E7-9E4B-4BAF-95C7-2EBC4AD2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EC876-8072-4A5D-86A2-90723FA9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371D-B5D0-4431-A76E-078094D43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F853-4269-47E7-8249-077CA8F6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551AC-7891-4A70-98C2-0E70F029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11A91-0F46-400E-B0DC-4A6B31AF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8D5-5EF8-437D-8996-245A4CE2990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3ED85-8BC0-4678-A3F0-C3C00E11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B8F68-24B0-4651-AACA-1507945E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371D-B5D0-4431-A76E-078094D43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2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8A79-01C9-4A3E-A651-3810B32E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6DAEB-A1F1-4BF5-AAF1-A38B61B7C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56E53-06A4-4477-99E1-5282494D7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F0A04-E787-4CE0-B177-542F99D8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8D5-5EF8-437D-8996-245A4CE2990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83039-DBBB-4C99-B44E-9D5DA864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7FDC2-C746-4D4E-B3A4-01757F3F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371D-B5D0-4431-A76E-078094D43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9812-71F8-44BC-AB21-0E4EC7D6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22EB4-8CF3-4517-9369-C27EDCA83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376F4-C87B-45AF-A147-DABF641C9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DE51F-E760-4560-97D7-CFC37472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B848C-FB06-4BB8-A52A-CB10BF1E1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6E74F-E878-4645-950F-D8B39876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8D5-5EF8-437D-8996-245A4CE2990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340FF-B07D-4B5C-A86D-22F4A546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47C33-345F-4EA5-BE2B-6A50DADB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371D-B5D0-4431-A76E-078094D43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1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4595-F9CB-4BE3-B696-B58ADC44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0152A-2714-46A7-8A72-E6ACD228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8D5-5EF8-437D-8996-245A4CE2990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EF54D-0ECB-40B3-8750-D9C8FBAD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D3C73-ABB1-4FBD-9BD4-6E25D21C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371D-B5D0-4431-A76E-078094D43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5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3A573-9694-430C-9A5F-F7A16D28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8D5-5EF8-437D-8996-245A4CE2990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42757-00D0-4A45-A20C-04A99AA8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EFBA0-445A-4AC4-B111-C0F423FE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371D-B5D0-4431-A76E-078094D43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7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B9AF-9875-4B9F-B399-61B8F99E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401F-48D6-411A-96BC-F379499B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E3596-CF6A-45C7-B18B-E7489E886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CC7E0-0B46-4BB6-92DE-FFDB8504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8D5-5EF8-437D-8996-245A4CE2990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6BC34-F1B4-4309-84C8-5E853E54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99950-2522-4456-B2EB-F65E0BDF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371D-B5D0-4431-A76E-078094D43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1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CDAF-1FD2-41AC-B65B-4F1DB6FE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7E7AE-6910-4DA8-8C10-0AB07DC81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DCAC8-0145-4F1F-B494-B2D6896EA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A816E-8568-4027-BD13-75933D76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8D5-5EF8-437D-8996-245A4CE2990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FBDFD-D061-4FD5-9915-A63983BC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7B216-C978-4FE8-BBFC-2AA16CE6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371D-B5D0-4431-A76E-078094D43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83E2F-F4EA-47BF-88E2-7C17D0C5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84EE8-160A-47F8-B896-D0D93E42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E2069-CC6E-4A7F-AF7C-CD5388C19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A08D5-5EF8-437D-8996-245A4CE29905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432F-511B-4C19-8823-335F88C01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90DE9-EB39-4A21-B753-E92699406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371D-B5D0-4431-A76E-078094D43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08309-A7CA-D22D-764C-B85D0EB0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63" y="0"/>
            <a:ext cx="1049267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C4AFB4-2399-FDE2-426D-BB8C573B1EE7}"/>
              </a:ext>
            </a:extLst>
          </p:cNvPr>
          <p:cNvSpPr/>
          <p:nvPr/>
        </p:nvSpPr>
        <p:spPr>
          <a:xfrm>
            <a:off x="5112327" y="3210791"/>
            <a:ext cx="654628" cy="322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Steve S	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4D8C4-5AB1-B496-EEBA-12D2D43C0E14}"/>
              </a:ext>
            </a:extLst>
          </p:cNvPr>
          <p:cNvSpPr/>
          <p:nvPr/>
        </p:nvSpPr>
        <p:spPr>
          <a:xfrm>
            <a:off x="5112327" y="4208318"/>
            <a:ext cx="654628" cy="322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215889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96F44-BBF6-84A7-0C0F-A5E3967E5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63" y="0"/>
            <a:ext cx="1049267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6845CF-51AE-73E3-E801-E4B4D99CCF66}"/>
              </a:ext>
            </a:extLst>
          </p:cNvPr>
          <p:cNvSpPr/>
          <p:nvPr/>
        </p:nvSpPr>
        <p:spPr>
          <a:xfrm>
            <a:off x="4998027" y="2566555"/>
            <a:ext cx="613064" cy="311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</a:rPr>
              <a:t>Steve 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93156D-F77A-706F-ABED-577635968A18}"/>
              </a:ext>
            </a:extLst>
          </p:cNvPr>
          <p:cNvSpPr/>
          <p:nvPr/>
        </p:nvSpPr>
        <p:spPr>
          <a:xfrm>
            <a:off x="4998027" y="3532909"/>
            <a:ext cx="613064" cy="311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144097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3AE5A6-9A8C-4683-86CB-E2607C75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4914"/>
            <a:ext cx="12192000" cy="94905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C720AC6-4120-479C-A623-47B392956BA3}"/>
              </a:ext>
            </a:extLst>
          </p:cNvPr>
          <p:cNvSpPr/>
          <p:nvPr/>
        </p:nvSpPr>
        <p:spPr>
          <a:xfrm>
            <a:off x="9095874" y="452387"/>
            <a:ext cx="1337911" cy="4427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4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548D-FDF4-4B09-A45A-68BA2D11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-768646"/>
            <a:ext cx="12192000" cy="91247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996EB45-DFE7-48A4-B08B-0EE187A0F1E2}"/>
              </a:ext>
            </a:extLst>
          </p:cNvPr>
          <p:cNvSpPr/>
          <p:nvPr/>
        </p:nvSpPr>
        <p:spPr>
          <a:xfrm>
            <a:off x="1110343" y="3575957"/>
            <a:ext cx="1412421" cy="3592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4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F7FD3B-B4D1-4DC3-A8C5-1AD330C3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434" y="-1159329"/>
            <a:ext cx="12192000" cy="80826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E1485D0-AB73-4751-98A9-4D40A3ED311F}"/>
              </a:ext>
            </a:extLst>
          </p:cNvPr>
          <p:cNvSpPr/>
          <p:nvPr/>
        </p:nvSpPr>
        <p:spPr>
          <a:xfrm>
            <a:off x="4343400" y="6049736"/>
            <a:ext cx="1673679" cy="2939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6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77190C-946A-45EF-B97A-EEB730DE6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625" y="-1434164"/>
            <a:ext cx="12355285" cy="82921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4352742-71CE-40E7-AE7D-B6C66E0872B6}"/>
              </a:ext>
            </a:extLst>
          </p:cNvPr>
          <p:cNvSpPr/>
          <p:nvPr/>
        </p:nvSpPr>
        <p:spPr>
          <a:xfrm>
            <a:off x="7380514" y="2024743"/>
            <a:ext cx="3429000" cy="1028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F379EB-0F03-4FA1-A3DF-4D3CB9D94BC4}"/>
              </a:ext>
            </a:extLst>
          </p:cNvPr>
          <p:cNvCxnSpPr>
            <a:cxnSpLocks/>
          </p:cNvCxnSpPr>
          <p:nvPr/>
        </p:nvCxnSpPr>
        <p:spPr>
          <a:xfrm>
            <a:off x="4702629" y="3788229"/>
            <a:ext cx="177165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6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B9C32-B802-48B3-FB36-26A99D7AB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63" y="0"/>
            <a:ext cx="1049267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FBC18B-BB03-46AE-A407-AF1A628A4D8F}"/>
              </a:ext>
            </a:extLst>
          </p:cNvPr>
          <p:cNvSpPr/>
          <p:nvPr/>
        </p:nvSpPr>
        <p:spPr>
          <a:xfrm>
            <a:off x="4331368" y="4102768"/>
            <a:ext cx="1477150" cy="4090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 known as SkyMiles for Business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5736C1-440A-706C-D017-6364EAB0AC30}"/>
              </a:ext>
            </a:extLst>
          </p:cNvPr>
          <p:cNvSpPr/>
          <p:nvPr/>
        </p:nvSpPr>
        <p:spPr>
          <a:xfrm>
            <a:off x="4331368" y="4966855"/>
            <a:ext cx="1477150" cy="3221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 known as TMH or Delta.com for Business</a:t>
            </a:r>
          </a:p>
        </p:txBody>
      </p:sp>
    </p:spTree>
    <p:extLst>
      <p:ext uri="{BB962C8B-B14F-4D97-AF65-F5344CB8AC3E}">
        <p14:creationId xmlns:p14="http://schemas.microsoft.com/office/powerpoint/2010/main" val="376325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Sheldon, Steven L</dc:creator>
  <cp:lastModifiedBy>Sheldon, Steven L</cp:lastModifiedBy>
  <cp:revision>16</cp:revision>
  <dcterms:created xsi:type="dcterms:W3CDTF">2020-08-10T20:08:32Z</dcterms:created>
  <dcterms:modified xsi:type="dcterms:W3CDTF">2025-01-27T21:21:12Z</dcterms:modified>
</cp:coreProperties>
</file>